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6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5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7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2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4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0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2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5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ACD6-0E85-4218-BE1E-B95D628370A4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9FD4-EE5E-481E-9303-988F9AB98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5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2063750" y="549276"/>
            <a:ext cx="8135938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GB" altLang="en-US" sz="1800" dirty="0">
                <a:latin typeface="Comic Sans MS" panose="030F0702030302020204" pitchFamily="66" charset="0"/>
                <a:cs typeface="Arial" panose="020B0604020202020204" pitchFamily="34" charset="0"/>
              </a:rPr>
            </a:br>
            <a:endParaRPr lang="en-GB" altLang="en-US" sz="36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Our Father, who art in heaven,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hallowed be thy name.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Thy Kingdom come, thy will be done, 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on earth as it is in heaven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Give us this day our daily bread.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And forgive us our trespasses,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as we forgive those that trespass against us. 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And lead us not into temptation, 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but deliver us from evil. </a:t>
            </a:r>
            <a:b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For Thine is the kingdom,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the power, and the glory, for ever and ever.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7030A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Amen.</a:t>
            </a:r>
          </a:p>
        </p:txBody>
      </p:sp>
      <p:sp>
        <p:nvSpPr>
          <p:cNvPr id="12291" name="Title 6"/>
          <p:cNvSpPr>
            <a:spLocks noGrp="1"/>
          </p:cNvSpPr>
          <p:nvPr>
            <p:ph type="title" idx="4294967295"/>
          </p:nvPr>
        </p:nvSpPr>
        <p:spPr>
          <a:xfrm>
            <a:off x="540588" y="343694"/>
            <a:ext cx="10515600" cy="1325563"/>
          </a:xfrm>
        </p:spPr>
        <p:txBody>
          <a:bodyPr/>
          <a:lstStyle/>
          <a:p>
            <a:pPr algn="ctr"/>
            <a:r>
              <a:rPr lang="en-GB" altLang="en-US" b="1" u="sng" dirty="0" smtClean="0">
                <a:solidFill>
                  <a:srgbClr val="7030A0"/>
                </a:solidFill>
                <a:latin typeface="Book Antiqua" panose="02040602050305030304" pitchFamily="18" charset="0"/>
              </a:rPr>
              <a:t>The Lord’s Prayer</a:t>
            </a:r>
          </a:p>
        </p:txBody>
      </p:sp>
      <p:pic>
        <p:nvPicPr>
          <p:cNvPr id="12292" name="Picture 2" descr="C:\Users\DIANE\AppData\Local\Microsoft\Windows\Temporary Internet Files\Content.IE5\GVINO5JO\MC9003357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56" y="2041585"/>
            <a:ext cx="1169988" cy="425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496" y="168095"/>
            <a:ext cx="1928812" cy="1457325"/>
          </a:xfrm>
          <a:prstGeom prst="rect">
            <a:avLst/>
          </a:prstGeom>
          <a:noFill/>
          <a:ln w="38100">
            <a:solidFill>
              <a:srgbClr val="FFC6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84150"/>
            <a:ext cx="1314450" cy="12255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83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Book Antiqua</vt:lpstr>
      <vt:lpstr>Calibri</vt:lpstr>
      <vt:lpstr>Calibri Light</vt:lpstr>
      <vt:lpstr>Comic Sans MS</vt:lpstr>
      <vt:lpstr>Office Theme</vt:lpstr>
      <vt:lpstr>The Lord’s Prayer</vt:lpstr>
    </vt:vector>
  </TitlesOfParts>
  <Company>St Marys CoE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Prayer</dc:title>
  <dc:creator>Laura Mayende</dc:creator>
  <cp:lastModifiedBy>Laura Mayende</cp:lastModifiedBy>
  <cp:revision>1</cp:revision>
  <dcterms:created xsi:type="dcterms:W3CDTF">2020-04-06T14:06:29Z</dcterms:created>
  <dcterms:modified xsi:type="dcterms:W3CDTF">2020-04-06T14:11:53Z</dcterms:modified>
</cp:coreProperties>
</file>